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6941-2CC7-4B31-A4C1-5EB1DFECCB73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DB3695E-D75E-4787-900A-00E0DA849A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624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6941-2CC7-4B31-A4C1-5EB1DFECCB73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B3695E-D75E-4787-900A-00E0DA849A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21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6941-2CC7-4B31-A4C1-5EB1DFECCB73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B3695E-D75E-4787-900A-00E0DA849A28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4454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6941-2CC7-4B31-A4C1-5EB1DFECCB73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B3695E-D75E-4787-900A-00E0DA849A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1041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6941-2CC7-4B31-A4C1-5EB1DFECCB73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B3695E-D75E-4787-900A-00E0DA849A28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9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6941-2CC7-4B31-A4C1-5EB1DFECCB73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B3695E-D75E-4787-900A-00E0DA849A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54555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6941-2CC7-4B31-A4C1-5EB1DFECCB73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695E-D75E-4787-900A-00E0DA849A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8999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6941-2CC7-4B31-A4C1-5EB1DFECCB73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695E-D75E-4787-900A-00E0DA849A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4574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6941-2CC7-4B31-A4C1-5EB1DFECCB73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695E-D75E-4787-900A-00E0DA849A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8835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6941-2CC7-4B31-A4C1-5EB1DFECCB73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DB3695E-D75E-4787-900A-00E0DA849A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7812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6941-2CC7-4B31-A4C1-5EB1DFECCB73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DB3695E-D75E-4787-900A-00E0DA849A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706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6941-2CC7-4B31-A4C1-5EB1DFECCB73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DB3695E-D75E-4787-900A-00E0DA849A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1748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6941-2CC7-4B31-A4C1-5EB1DFECCB73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695E-D75E-4787-900A-00E0DA849A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795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6941-2CC7-4B31-A4C1-5EB1DFECCB73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695E-D75E-4787-900A-00E0DA849A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502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6941-2CC7-4B31-A4C1-5EB1DFECCB73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695E-D75E-4787-900A-00E0DA849A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555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6941-2CC7-4B31-A4C1-5EB1DFECCB73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DB3695E-D75E-4787-900A-00E0DA849A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508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A6941-2CC7-4B31-A4C1-5EB1DFECCB73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DB3695E-D75E-4787-900A-00E0DA849A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516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tr-TR" sz="6600" b="1" dirty="0" smtClean="0"/>
              <a:t>İSTİKLAL İMAM HATİP ORTAOKULU</a:t>
            </a:r>
            <a:endParaRPr lang="tr-TR" sz="6600" b="1" dirty="0"/>
          </a:p>
        </p:txBody>
      </p:sp>
    </p:spTree>
    <p:extLst>
      <p:ext uri="{BB962C8B-B14F-4D97-AF65-F5344CB8AC3E}">
        <p14:creationId xmlns:p14="http://schemas.microsoft.com/office/powerpoint/2010/main" val="294672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77319"/>
          </a:xfrm>
        </p:spPr>
      </p:pic>
    </p:spTree>
    <p:extLst>
      <p:ext uri="{BB962C8B-B14F-4D97-AF65-F5344CB8AC3E}">
        <p14:creationId xmlns:p14="http://schemas.microsoft.com/office/powerpoint/2010/main" val="189427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</p:spPr>
      </p:pic>
    </p:spTree>
    <p:extLst>
      <p:ext uri="{BB962C8B-B14F-4D97-AF65-F5344CB8AC3E}">
        <p14:creationId xmlns:p14="http://schemas.microsoft.com/office/powerpoint/2010/main" val="404001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15921" y="2027908"/>
            <a:ext cx="3490174" cy="2016057"/>
          </a:xfrm>
        </p:spPr>
        <p:txBody>
          <a:bodyPr/>
          <a:lstStyle/>
          <a:p>
            <a:r>
              <a:rPr lang="tr-TR" dirty="0" smtClean="0"/>
              <a:t>OKULUMUZUN HAFTALIK DERS ÇİZELGESİ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039" y="-1"/>
            <a:ext cx="6241961" cy="6887707"/>
          </a:xfrm>
        </p:spPr>
      </p:pic>
    </p:spTree>
    <p:extLst>
      <p:ext uri="{BB962C8B-B14F-4D97-AF65-F5344CB8AC3E}">
        <p14:creationId xmlns:p14="http://schemas.microsoft.com/office/powerpoint/2010/main" val="137950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82441"/>
          </a:xfrm>
        </p:spPr>
      </p:pic>
    </p:spTree>
    <p:extLst>
      <p:ext uri="{BB962C8B-B14F-4D97-AF65-F5344CB8AC3E}">
        <p14:creationId xmlns:p14="http://schemas.microsoft.com/office/powerpoint/2010/main" val="92369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</TotalTime>
  <Words>8</Words>
  <Application>Microsoft Office PowerPoint</Application>
  <PresentationFormat>Geniş ekran</PresentationFormat>
  <Paragraphs>2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Duman</vt:lpstr>
      <vt:lpstr>İSTİKLAL İMAM HATİP ORTAOKULU</vt:lpstr>
      <vt:lpstr>PowerPoint Sunusu</vt:lpstr>
      <vt:lpstr>PowerPoint Sunusu</vt:lpstr>
      <vt:lpstr>OKULUMUZUN HAFTALIK DERS ÇİZELGESİ</vt:lpstr>
      <vt:lpstr>PowerPoint Sunusu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İSTİKLAL İMAM HATİP ORTAOKULU</dc:title>
  <dc:creator>Nurettin</dc:creator>
  <cp:lastModifiedBy>Nurettin</cp:lastModifiedBy>
  <cp:revision>2</cp:revision>
  <dcterms:created xsi:type="dcterms:W3CDTF">2020-05-12T20:54:37Z</dcterms:created>
  <dcterms:modified xsi:type="dcterms:W3CDTF">2020-05-12T21:04:56Z</dcterms:modified>
</cp:coreProperties>
</file>